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4" r:id="rId5"/>
    <p:sldId id="265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2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8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8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901F7-AA7D-4467-91F5-0AFE646AAF2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2A402-06D4-4C3E-8033-977EF2C9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6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2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9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9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</cp:revision>
  <dcterms:created xsi:type="dcterms:W3CDTF">2022-06-15T16:48:00Z</dcterms:created>
  <dcterms:modified xsi:type="dcterms:W3CDTF">2022-06-15T16:48:28Z</dcterms:modified>
</cp:coreProperties>
</file>